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1EB5-DBB8-4F7B-B5E9-A5CE7C68F124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AF8-BBE6-41E2-AD34-60121B6AD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1EB5-DBB8-4F7B-B5E9-A5CE7C68F124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AF8-BBE6-41E2-AD34-60121B6AD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1EB5-DBB8-4F7B-B5E9-A5CE7C68F124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AF8-BBE6-41E2-AD34-60121B6AD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1EB5-DBB8-4F7B-B5E9-A5CE7C68F124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AF8-BBE6-41E2-AD34-60121B6AD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1EB5-DBB8-4F7B-B5E9-A5CE7C68F124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AF8-BBE6-41E2-AD34-60121B6AD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1EB5-DBB8-4F7B-B5E9-A5CE7C68F124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AF8-BBE6-41E2-AD34-60121B6AD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1EB5-DBB8-4F7B-B5E9-A5CE7C68F124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AF8-BBE6-41E2-AD34-60121B6AD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1EB5-DBB8-4F7B-B5E9-A5CE7C68F124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AF8-BBE6-41E2-AD34-60121B6AD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1EB5-DBB8-4F7B-B5E9-A5CE7C68F124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AF8-BBE6-41E2-AD34-60121B6AD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1EB5-DBB8-4F7B-B5E9-A5CE7C68F124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AF8-BBE6-41E2-AD34-60121B6AD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81EB5-DBB8-4F7B-B5E9-A5CE7C68F124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7CAF8-BBE6-41E2-AD34-60121B6AD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81EB5-DBB8-4F7B-B5E9-A5CE7C68F124}" type="datetimeFigureOut">
              <a:rPr lang="en-US" smtClean="0"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7CAF8-BBE6-41E2-AD34-60121B6ADF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Manifest Destiny and its Legacy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17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Manifest Destiny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reading Primary, list the </a:t>
            </a:r>
            <a:r>
              <a:rPr lang="en-US" dirty="0"/>
              <a:t>p</a:t>
            </a:r>
            <a:r>
              <a:rPr lang="en-US" dirty="0" smtClean="0"/>
              <a:t>ros and cons of “Manifest Destiny”</a:t>
            </a:r>
          </a:p>
          <a:p>
            <a:r>
              <a:rPr lang="en-US" dirty="0" smtClean="0"/>
              <a:t>Discuss the following two questions with a partner: </a:t>
            </a:r>
          </a:p>
          <a:p>
            <a:pPr lvl="2"/>
            <a:r>
              <a:rPr lang="en-US" dirty="0" smtClean="0"/>
              <a:t>Have we reached our </a:t>
            </a:r>
            <a:r>
              <a:rPr lang="en-US" smtClean="0"/>
              <a:t>"destiny“?</a:t>
            </a:r>
            <a:endParaRPr lang="en-US"/>
          </a:p>
          <a:p>
            <a:pPr lvl="2"/>
            <a:r>
              <a:rPr lang="en-US" dirty="0" smtClean="0"/>
              <a:t>(Modern Implications)  In discussing the impact...should we return the land?  Reparations?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54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Manifest Destiny and its Legacy</vt:lpstr>
      <vt:lpstr>Manifest Destiny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Manifest Destiny and its Legacy</dc:title>
  <dc:creator>Student</dc:creator>
  <cp:lastModifiedBy>Student</cp:lastModifiedBy>
  <cp:revision>1</cp:revision>
  <dcterms:created xsi:type="dcterms:W3CDTF">2009-12-07T13:10:59Z</dcterms:created>
  <dcterms:modified xsi:type="dcterms:W3CDTF">2009-12-07T13:15:36Z</dcterms:modified>
</cp:coreProperties>
</file>